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3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D1F8-0B08-493E-948F-3B72B2110FDD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BA63-2FD7-4AB7-BF0D-10818155DF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1"/>
            <a:ext cx="6781800" cy="762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Proposed Structure Options for Railroad Route on HOA/PWC Easement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686799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Proposed Structure Options for Railroad Route on HOA/PWC Easement</vt:lpstr>
    </vt:vector>
  </TitlesOfParts>
  <Company>Dominion Resources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Structure Options for Railroad Route</dc:title>
  <dc:creator>john170</dc:creator>
  <cp:lastModifiedBy>john170</cp:lastModifiedBy>
  <cp:revision>3</cp:revision>
  <dcterms:created xsi:type="dcterms:W3CDTF">2017-04-24T15:16:29Z</dcterms:created>
  <dcterms:modified xsi:type="dcterms:W3CDTF">2017-04-24T15:35:40Z</dcterms:modified>
</cp:coreProperties>
</file>